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17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637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0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050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334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882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888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84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983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552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476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727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70BD7-7C3E-4EA0-963F-A40A69AB3032}" type="datetimeFigureOut">
              <a:rPr lang="ko-KR" altLang="en-US" smtClean="0"/>
              <a:t>2022-08-01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4B4F6-23E0-4D5F-B1DF-2C5F99DB5C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65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187325"/>
            <a:ext cx="10515600" cy="1325563"/>
          </a:xfrm>
        </p:spPr>
        <p:txBody>
          <a:bodyPr/>
          <a:lstStyle/>
          <a:p>
            <a:r>
              <a:rPr lang="en-US" altLang="ko-KR" dirty="0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Vision</a:t>
            </a:r>
            <a:endParaRPr lang="ko-KR" altLang="en-US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463040"/>
            <a:ext cx="10515600" cy="50541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Progress</a:t>
            </a:r>
          </a:p>
          <a:p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Pre-trained model </a:t>
            </a:r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사용하여 </a:t>
            </a:r>
            <a:r>
              <a:rPr lang="ko-KR" altLang="en-US" sz="2400" dirty="0" err="1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객체인식</a:t>
            </a:r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테스트 완료</a:t>
            </a: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  <a:p>
            <a:pPr marL="0" indent="0">
              <a:buNone/>
            </a:pP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Pre-trained model</a:t>
            </a:r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이라 표지판 인식 오류 발생</a:t>
            </a:r>
            <a:endParaRPr lang="en-US" altLang="ko-KR" sz="2400" dirty="0" smtClean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0" indent="0">
              <a:buNone/>
            </a:pPr>
            <a:endParaRPr lang="en-US" altLang="ko-KR" sz="2400" dirty="0" smtClean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0" indent="0">
              <a:buNone/>
            </a:pP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Challenges</a:t>
            </a:r>
          </a:p>
          <a:p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CPU-Only </a:t>
            </a:r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환경에서의 속도 문제 </a:t>
            </a: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(360p, yolov5n)</a:t>
            </a:r>
          </a:p>
          <a:p>
            <a:pPr marL="0" indent="0">
              <a:buNone/>
            </a:pP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CPU </a:t>
            </a:r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이용 시 </a:t>
            </a: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13.7fps(R5 3600X)</a:t>
            </a:r>
          </a:p>
          <a:p>
            <a:pPr marL="0" indent="0">
              <a:buNone/>
            </a:pP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GPU </a:t>
            </a:r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이용 시 </a:t>
            </a: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32.6fps(GTX 1060)</a:t>
            </a:r>
          </a:p>
          <a:p>
            <a:pPr marL="0" indent="0">
              <a:buNone/>
            </a:pPr>
            <a:endParaRPr lang="en-US" altLang="ko-KR" sz="2400" dirty="0" smtClean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0" indent="0">
              <a:buNone/>
            </a:pP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Plan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Training data </a:t>
            </a:r>
            <a:r>
              <a:rPr lang="ko-KR" altLang="en-US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준비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및</a:t>
            </a:r>
            <a:r>
              <a:rPr lang="en-US" altLang="ko-KR" sz="2400" dirty="0" smtClean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Training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0" indent="0">
              <a:buNone/>
            </a:pP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0" indent="0">
              <a:buNone/>
            </a:pPr>
            <a:endParaRPr lang="en-US" altLang="ko-KR" sz="2400" dirty="0" smtClean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ko-KR" altLang="en-US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10134600" y="6400800"/>
            <a:ext cx="20193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1600" dirty="0" smtClean="0"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2022/8/2</a:t>
            </a:r>
            <a:endParaRPr lang="ko-KR" altLang="en-US" sz="1600" dirty="0">
              <a:latin typeface="G마켓 산스 TTF Light" panose="02000000000000000000" pitchFamily="2" charset="-127"/>
              <a:ea typeface="G마켓 산스 TTF Light" panose="02000000000000000000" pitchFamily="2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0464800" y="187325"/>
            <a:ext cx="1689100" cy="549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400" dirty="0" err="1" smtClean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항대카비스</a:t>
            </a:r>
            <a:endParaRPr lang="en-US" altLang="ko-KR" sz="2400" dirty="0" smtClean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6600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retrained_gpu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9737" y="0"/>
            <a:ext cx="11312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211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51</Words>
  <Application>Microsoft Office PowerPoint</Application>
  <PresentationFormat>와이드스크린</PresentationFormat>
  <Paragraphs>15</Paragraphs>
  <Slides>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G마켓 산스 TTF Bold</vt:lpstr>
      <vt:lpstr>G마켓 산스 TTF Light</vt:lpstr>
      <vt:lpstr>G마켓 산스 TTF Medium</vt:lpstr>
      <vt:lpstr>맑은 고딕</vt:lpstr>
      <vt:lpstr>Arial</vt:lpstr>
      <vt:lpstr>Office 테마</vt:lpstr>
      <vt:lpstr>Vision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윤준영(***6***150)</dc:creator>
  <cp:lastModifiedBy>윤준영(***6***150)</cp:lastModifiedBy>
  <cp:revision>4</cp:revision>
  <dcterms:created xsi:type="dcterms:W3CDTF">2022-08-01T13:58:11Z</dcterms:created>
  <dcterms:modified xsi:type="dcterms:W3CDTF">2022-08-01T14:52:37Z</dcterms:modified>
</cp:coreProperties>
</file>

<file path=docProps/thumbnail.jpeg>
</file>